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192000" cy="6858000"/>
  <p:notesSz cx="12192000" cy="6858000"/>
  <p:defaultTextStyle>
    <a:defPPr>
      <a:defRPr lang="it-IT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it-IT"/>
              <a:t>Click to edit Master subtitle style</a:t>
            </a:r>
            <a:endParaRPr lang="it-IT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it-IT"/>
              <a:t>Click to edit Master text styles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it-IT"/>
              <a:t>Click to edit Master text styles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it-IT"/>
              <a:t>Click to edit Master text styles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it-IT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it-IT"/>
              <a:t>Click icon to add picture</a:t>
            </a:r>
            <a:endParaRPr lang="it-IT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it-IT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it-IT"/>
              <a:t>Click to edit Master title style</a:t>
            </a:r>
            <a:endParaRPr lang="it-IT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it-IT"/>
              <a:t>Click to edit Master text styles</a:t>
            </a:r>
            <a:endParaRPr/>
          </a:p>
          <a:p>
            <a:pPr lvl="1">
              <a:defRPr/>
            </a:pPr>
            <a:r>
              <a:rPr lang="it-IT"/>
              <a:t>Second level</a:t>
            </a:r>
            <a:endParaRPr/>
          </a:p>
          <a:p>
            <a:pPr lvl="2">
              <a:defRPr/>
            </a:pPr>
            <a:r>
              <a:rPr lang="it-IT"/>
              <a:t>Third level</a:t>
            </a:r>
            <a:endParaRPr/>
          </a:p>
          <a:p>
            <a:pPr lvl="3">
              <a:defRPr/>
            </a:pPr>
            <a:r>
              <a:rPr lang="it-IT"/>
              <a:t>Fourth level</a:t>
            </a:r>
            <a:endParaRPr/>
          </a:p>
          <a:p>
            <a:pPr lvl="4">
              <a:defRPr/>
            </a:pPr>
            <a:r>
              <a:rPr lang="it-IT"/>
              <a:t>Fifth level</a:t>
            </a:r>
            <a:endParaRPr lang="it-IT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it-IT"/>
              <a:t/>
            </a:fld>
            <a:endParaRPr lang="it-IT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it-IT"/>
              <a:t/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it-IT"/>
              <a:t>Questo è un documento powerpoint .PPTX</a:t>
            </a:r>
            <a:endParaRPr lang="it-I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ONLYOFFICE/7.1.1.57</Application>
  <DocSecurity>0</DocSecurity>
  <PresentationFormat>Widescreen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8</cp:revision>
  <dcterms:created xsi:type="dcterms:W3CDTF">2012-12-03T06:56:55Z</dcterms:created>
  <dcterms:modified xsi:type="dcterms:W3CDTF">2022-09-20T22:45:03Z</dcterms:modified>
  <cp:category/>
  <cp:contentStatus/>
  <cp:version/>
</cp:coreProperties>
</file>